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/>
    <p:restoredTop sz="94640"/>
  </p:normalViewPr>
  <p:slideViewPr>
    <p:cSldViewPr>
      <p:cViewPr varScale="1">
        <p:scale>
          <a:sx n="102" d="100"/>
          <a:sy n="102" d="100"/>
        </p:scale>
        <p:origin x="12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733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5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77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03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177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98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45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9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5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6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271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36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88E34-A7E6-4CBE-874F-C5226E3B41BE}" type="datetimeFigureOut">
              <a:rPr lang="en-US" smtClean="0"/>
              <a:t>2/23/19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36333D2-E493-4B1F-95DA-C39B527F9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1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潔淨我</a:t>
            </a:r>
            <a:endParaRPr lang="en-US" altLang="zh-TW" sz="66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Cleanse Me</a:t>
            </a:r>
          </a:p>
        </p:txBody>
      </p:sp>
    </p:spTree>
    <p:extLst>
      <p:ext uri="{BB962C8B-B14F-4D97-AF65-F5344CB8AC3E}">
        <p14:creationId xmlns:p14="http://schemas.microsoft.com/office/powerpoint/2010/main" val="319668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今我捨己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一生完全屬祢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0" indent="0" algn="ctr">
              <a:buNone/>
            </a:pPr>
            <a:endParaRPr lang="en-US" sz="2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take my life …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make it wholly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94930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心靈的憂傷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iu-siong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得主愛感動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</a:p>
          <a:p>
            <a:pPr marL="0" indent="0" algn="ctr">
              <a:buNone/>
            </a:pPr>
            <a:endParaRPr lang="en-US" altLang="zh-TW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my poor heart with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great love divine.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5044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自我意志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情慾驕傲除去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kiau-ngo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all my will,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passion, self and pride; …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0707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我今奉獻自己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ka-ki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與主居住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 algn="ctr">
              <a:buNone/>
            </a:pPr>
            <a:endParaRPr lang="en-US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now surrender, Lord -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me abide.</a:t>
            </a:r>
          </a:p>
        </p:txBody>
      </p:sp>
    </p:spTree>
    <p:extLst>
      <p:ext uri="{BB962C8B-B14F-4D97-AF65-F5344CB8AC3E}">
        <p14:creationId xmlns:p14="http://schemas.microsoft.com/office/powerpoint/2010/main" val="3887186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至尊聖靈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Seng-leng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信徒從祢復興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 to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Holy Ghost, …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Revival comes from Thee;</a:t>
            </a:r>
          </a:p>
        </p:txBody>
      </p:sp>
    </p:spTree>
    <p:extLst>
      <p:ext uri="{BB962C8B-B14F-4D97-AF65-F5344CB8AC3E}">
        <p14:creationId xmlns:p14="http://schemas.microsoft.com/office/powerpoint/2010/main" val="3182675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賜復興的靈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先復興我心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1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Send a revival –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start the work in me.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140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聖經說明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一切祂會供應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It-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Word declares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supply our need; …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056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今求恩主賜福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祈禱交托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Ki-  to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kau-thok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 algn="ctr">
              <a:buNone/>
            </a:pPr>
            <a:endParaRPr lang="en-US" sz="1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blessings now, O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humbly plead.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915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懇求我主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鑒察我的心思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Search me, O God…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know my heart today;</a:t>
            </a:r>
          </a:p>
        </p:txBody>
      </p:sp>
    </p:spTree>
    <p:extLst>
      <p:ext uri="{BB962C8B-B14F-4D97-AF65-F5344CB8AC3E}">
        <p14:creationId xmlns:p14="http://schemas.microsoft.com/office/powerpoint/2010/main" val="3938086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求主今試驗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chhi-giam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知我的意念，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  goa   e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Try me, O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my thoughts, I pray.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896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察看我心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有否罪惡邪情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if there be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some wicked way in me; … 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899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洗我罪惡清潔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自由得意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i.</a:t>
            </a: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Cleanse me from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set me free.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675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我讚美主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o-  lo  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將我罪惡洗除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praise Thee, Lord…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cleansing me from sin;</a:t>
            </a:r>
          </a:p>
        </p:txBody>
      </p:sp>
    </p:spTree>
    <p:extLst>
      <p:ext uri="{BB962C8B-B14F-4D97-AF65-F5344CB8AC3E}">
        <p14:creationId xmlns:p14="http://schemas.microsoft.com/office/powerpoint/2010/main" val="3130391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願祢的真理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e   chin-  li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ho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Fulfill Thy Word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make me pure with-in.</a:t>
            </a:r>
          </a:p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0044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挑旺我靈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Thiau-ong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以前羞恥洗清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siu-thi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with fire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once I burned with shame; …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4156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願我一切所行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彰顯主名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Grant my desire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magnify Thy name.</a:t>
            </a:r>
          </a:p>
          <a:p>
            <a:pPr marL="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97468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{221C503F-21FB-A346-887E-A0A2B2B45529}tf10001119</Template>
  <TotalTime>150</TotalTime>
  <Words>490</Words>
  <Application>Microsoft Macintosh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潔淨我 Cleanse Me</dc:title>
  <dc:creator>GGC Tech</dc:creator>
  <cp:lastModifiedBy>MIS GGC</cp:lastModifiedBy>
  <cp:revision>22</cp:revision>
  <dcterms:created xsi:type="dcterms:W3CDTF">2017-10-18T06:55:53Z</dcterms:created>
  <dcterms:modified xsi:type="dcterms:W3CDTF">2019-02-23T08:54:11Z</dcterms:modified>
</cp:coreProperties>
</file>